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7" r:id="rId10"/>
    <p:sldId id="262" r:id="rId11"/>
    <p:sldId id="268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362"/>
    <a:srgbClr val="387358"/>
    <a:srgbClr val="31634B"/>
    <a:srgbClr val="496325"/>
    <a:srgbClr val="ED7D31"/>
    <a:srgbClr val="ED8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BD314-98BB-024A-82A7-855C1327FF2C}" v="8" dt="2022-11-16T20:34:5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558"/>
  </p:normalViewPr>
  <p:slideViewPr>
    <p:cSldViewPr snapToGrid="0">
      <p:cViewPr varScale="1">
        <p:scale>
          <a:sx n="104" d="100"/>
          <a:sy n="104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53D83-1287-AF48-81DD-D8F405B16791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40A5F-1EA4-3146-BDDE-DC86CB159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0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840A5F-1EA4-3146-BDDE-DC86CB1592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72CD8-248A-63DE-0DA2-7583CA0DB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13102-5BA8-35AB-6E80-E8055BB2D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F4E4-67D5-CAD7-23E0-648A0422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C7D52-D477-F815-7E0F-6F0AF96F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652FE-5521-5C9E-B632-D1F328E31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54950-F15B-BAE4-398E-171DA4F4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B9A2D-535E-1C0C-94CF-6EDA81B68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78804-983A-2B0D-1556-037BF23B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B2CA7-5027-8FEB-750E-5653DE1D3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693CA-EF33-1911-1590-1C5BF289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4A74E-3B71-B2C1-3BC2-51F042EEBD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78EF2-9163-EE61-BCB5-BE259778F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92FF7-8409-5BC8-4AD4-715C32AB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55DF0-F9A3-D921-8A60-FF2EE879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BFB76-798B-6FD2-492F-70DAEF25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7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D26F-780B-7A1A-220C-DD12B701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F73E-0AC8-C6C8-417F-D3B8941A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2C6D3-B135-EE8E-1880-4F9A8FD8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A90B-660B-AD13-49FB-A3A91BF4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02727-2C06-56A2-56DF-EACE735E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4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6D6D-C5EE-F2F9-DDF1-40799221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C8674-D9EA-D982-2243-1517DF43A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6715D-A788-7B50-B4A4-ECA7EA07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D8F5-4754-B600-1200-582D1175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17398-0CCB-3425-82F7-A2F92A5E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7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5380-709B-B9C4-C985-A7045565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4274-68C8-7066-C61A-B95BFD15D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15746-4C56-0DEE-1092-45799EA6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47B29-D254-BE1A-6852-6CB4633B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707D2-1D0F-2305-F355-2D346025F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38FF8-B770-95FA-0100-03D036E6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98D4-4CD7-AD32-07AF-1BDC40C12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5B27B-8DC9-A507-7A35-AAE7E20AF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4BCB3-F9FA-96E1-C542-D723C9A64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C73A3-4B68-2670-7E77-A393614B1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66ADB-D706-1D8C-2478-C36C1255B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41BC2-C474-E8E2-50CB-9113B6E36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B185CE-6E74-5D79-C3C4-8E80EFB9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475E4-5126-3F66-947D-E3AC07E17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9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0FB2-631F-E84C-0225-A6C94664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4C0B5-CCEE-4DFF-F472-AD77C0A6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EB8A2-81D8-7EA0-4E2F-8B0F95C0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13009-AE4F-46F7-51DE-A7E9CDAE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EA75A-A064-CB9D-7C1F-12F74D47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53F35-DF43-A249-0614-4176FB4C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7FA6-E876-F107-1241-10D03309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5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76F4-653A-72AC-E4F3-87DDF39B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D823D-EE99-15AA-A6B3-F9838E51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44661-BE84-FC11-6158-1D29F763C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082A2-4B47-F50D-21EE-B98AA2B4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022CC-DD9F-69B8-6026-91A7FBB6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B5955-A9A4-786A-8249-B46C00B6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59C6-EDEF-6284-EB58-DEA48984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A1606-5D12-6D54-62B6-8D7A531C8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E8110-BC49-2D8C-282B-83E01FF58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3080B-FDD5-56D1-8DBA-D25C9F77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F5DBB-8E08-4D3E-8B7B-F9363316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B1EE0-23FA-85DB-33C6-D469BACC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0CE65B-71EC-299B-C70F-643E49B7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8E13B-36FA-5B5D-F418-9F68609D5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ACB6-3B5A-C103-511F-2F4BDD284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7DBC-5DAB-1F42-B390-3132356937A2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23DA9-6EC1-814E-50A2-339985751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1A990-53A4-828C-C28F-0CACF7F19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B020-22ED-5B41-AC51-1AE876FC2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9AC7F9-5F0A-21AF-5C27-1FFCE0F504D5}"/>
              </a:ext>
            </a:extLst>
          </p:cNvPr>
          <p:cNvSpPr txBox="1"/>
          <p:nvPr/>
        </p:nvSpPr>
        <p:spPr>
          <a:xfrm>
            <a:off x="447722" y="3952460"/>
            <a:ext cx="67196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cs typeface="Daytona" panose="020F0502020204030204" pitchFamily="34" charset="0"/>
              </a:rPr>
              <a:t>LA ORACIÓN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48FFE-82E2-4128-F833-A8031A1C0564}"/>
              </a:ext>
            </a:extLst>
          </p:cNvPr>
          <p:cNvSpPr txBox="1"/>
          <p:nvPr/>
        </p:nvSpPr>
        <p:spPr>
          <a:xfrm>
            <a:off x="5189594" y="422325"/>
            <a:ext cx="399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hangingPunct="0">
              <a:defRPr>
                <a:solidFill>
                  <a:srgbClr val="595959"/>
                </a:solidFill>
              </a:defRPr>
            </a:pPr>
            <a:r>
              <a:rPr lang="es-CO" kern="0" dirty="0">
                <a:solidFill>
                  <a:srgbClr val="595959"/>
                </a:solidFill>
                <a:cs typeface="Calibri"/>
                <a:sym typeface="Calibri"/>
              </a:rPr>
              <a:t>SEMINARIO </a:t>
            </a:r>
          </a:p>
          <a:p>
            <a:pPr lvl="0" algn="r" hangingPunct="0">
              <a:defRPr>
                <a:solidFill>
                  <a:srgbClr val="595959"/>
                </a:solidFill>
              </a:defRPr>
            </a:pPr>
            <a:r>
              <a:rPr lang="es-CO" kern="0" dirty="0">
                <a:solidFill>
                  <a:srgbClr val="595959"/>
                </a:solidFill>
                <a:cs typeface="Calibri"/>
                <a:sym typeface="Calibri"/>
              </a:rPr>
              <a:t>DÍA INTERNACIONAL DE ORACIÓN 2023</a:t>
            </a:r>
          </a:p>
          <a:p>
            <a:pPr lvl="0" algn="r" hangingPunct="0">
              <a:defRPr>
                <a:solidFill>
                  <a:srgbClr val="595959"/>
                </a:solidFill>
              </a:defRPr>
            </a:pPr>
            <a:r>
              <a:rPr lang="es-CO" kern="0" dirty="0">
                <a:solidFill>
                  <a:srgbClr val="595959"/>
                </a:solidFill>
                <a:cs typeface="Calibri"/>
                <a:sym typeface="Calibri"/>
              </a:rPr>
              <a:t>MINISTERIOS DE LA MUJER DE LA CG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650948-D1DE-3A81-AEE8-6773B27A020F}"/>
              </a:ext>
            </a:extLst>
          </p:cNvPr>
          <p:cNvSpPr txBox="1">
            <a:spLocks/>
          </p:cNvSpPr>
          <p:nvPr/>
        </p:nvSpPr>
        <p:spPr>
          <a:xfrm>
            <a:off x="984611" y="5539296"/>
            <a:ext cx="6814420" cy="8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Transformadora</a:t>
            </a:r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 </a:t>
            </a:r>
          </a:p>
        </p:txBody>
      </p:sp>
      <p:pic>
        <p:nvPicPr>
          <p:cNvPr id="2" name="Picture 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283A0E2-022B-EDE1-6839-6D97D0450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9268" y="422325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 de la Oración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094"/>
            <a:ext cx="9052932" cy="369105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Físicamente.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“Nada tiende más a promover la salud del cuerpo y del alma que un espíritu de gratitud y alabanza” (Elena G. de White, Elena G. de White, La Oración, p. 24). 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Emocionalmente. </a:t>
            </a: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“Para fortalecer esta relación [con Dios] y satisfacer nuestras necesidades emocionales y espirituales, debemos aprender el poder de la oración” (Consejo de Administración del Patrimonio de Elena G. de White, La Oración, p. 3).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3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A74C5-6A43-5D10-B488-76C89896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54015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Impacto de la Oración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41" y="2497874"/>
            <a:ext cx="8788400" cy="37022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Mentalmente.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“La oración ilumina la mente acerca de qué es la verdad” (La Oración, p. 91).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Socialmente.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“</a:t>
            </a: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La oración nos une unos con otros y con Dios” (La Oración, p. 92).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</a:rPr>
              <a:t>Espiritualmente.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“</a:t>
            </a: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</a:rPr>
              <a:t>La oración es la vida del alma. La oración de fe es el arma por la cual podemos resistir con éxito cada ataque del enemigo” (La Oración, p. 92:4).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Pregúntese 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764" y="1867666"/>
            <a:ext cx="7042187" cy="4351338"/>
          </a:xfrm>
        </p:spPr>
        <p:txBody>
          <a:bodyPr>
            <a:normAutofit/>
          </a:bodyPr>
          <a:lstStyle/>
          <a:p>
            <a:pPr fontAlgn="base">
              <a:spcBef>
                <a:spcPts val="0"/>
              </a:spcBef>
            </a:pPr>
            <a:r>
              <a:rPr lang="es-CO" sz="3200" dirty="0">
                <a:solidFill>
                  <a:srgbClr val="000000"/>
                </a:solidFill>
                <a:latin typeface="Avenir"/>
              </a:rPr>
              <a:t>¿Cuáles son algunas cosas que te impiden o te distraen de orar?</a:t>
            </a:r>
          </a:p>
          <a:p>
            <a:pPr fontAlgn="base">
              <a:spcBef>
                <a:spcPts val="0"/>
              </a:spcBef>
            </a:pPr>
            <a:r>
              <a:rPr lang="es-CO" sz="3200" dirty="0">
                <a:solidFill>
                  <a:srgbClr val="000000"/>
                </a:solidFill>
                <a:latin typeface="Avenir"/>
              </a:rPr>
              <a:t>¿Cómo puedes aplicar la diligencia a tu vida de oración?</a:t>
            </a:r>
          </a:p>
          <a:p>
            <a:pPr fontAlgn="base">
              <a:spcBef>
                <a:spcPts val="0"/>
              </a:spcBef>
            </a:pPr>
            <a:r>
              <a:rPr lang="es-CO" sz="3200" dirty="0">
                <a:solidFill>
                  <a:srgbClr val="000000"/>
                </a:solidFill>
                <a:latin typeface="Avenir"/>
              </a:rPr>
              <a:t>¿Qué ideas prácticas de oración incorporarás a tu vida de oración?</a:t>
            </a:r>
          </a:p>
          <a:p>
            <a:pPr fontAlgn="base">
              <a:spcBef>
                <a:spcPts val="0"/>
              </a:spcBef>
            </a:pPr>
            <a:r>
              <a:rPr lang="es-CO" sz="3200" dirty="0">
                <a:solidFill>
                  <a:srgbClr val="000000"/>
                </a:solidFill>
                <a:latin typeface="Avenir"/>
              </a:rPr>
              <a:t>¿Cuál es tu deseo más profundo?</a:t>
            </a:r>
          </a:p>
          <a:p>
            <a:pPr fontAlgn="base">
              <a:spcBef>
                <a:spcPts val="0"/>
              </a:spcBef>
            </a:pPr>
            <a:r>
              <a:rPr lang="es-CO" sz="3200" dirty="0">
                <a:solidFill>
                  <a:srgbClr val="000000"/>
                </a:solidFill>
                <a:latin typeface="Avenir"/>
              </a:rPr>
              <a:t>¿Qué quieres pedirle a Dios hoy?</a:t>
            </a:r>
            <a:endParaRPr lang="es-CO" sz="3200" b="0" i="0" u="none" strike="noStrike" dirty="0">
              <a:solidFill>
                <a:srgbClr val="000000"/>
              </a:solidFill>
              <a:effectLst/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9495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Promesa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545" y="1459865"/>
            <a:ext cx="653487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“El poder vendrá de Dios al hombre [y a la mujer] en respuesta a la oración de fe… La verdadera fe y la verdadera oración, ¡qué fuertes son! Son como dos brazos por los cuales el suplicante humano se aferra al poder del Amor Infinito” (Elena G. de White, Oración, p. 86:1,3).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19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493BD-92D5-0C6A-BC9D-93A7D1422AFC}"/>
              </a:ext>
            </a:extLst>
          </p:cNvPr>
          <p:cNvSpPr txBox="1"/>
          <p:nvPr/>
        </p:nvSpPr>
        <p:spPr>
          <a:xfrm>
            <a:off x="1746330" y="5624852"/>
            <a:ext cx="4672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DÍA INTERNACIONAL DE ORACIÓN 2023</a:t>
            </a:r>
          </a:p>
          <a:p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MINISTERIOS DE LA MUJER DE LA </a:t>
            </a:r>
            <a:r>
              <a:rPr lang="es-CO">
                <a:solidFill>
                  <a:schemeClr val="tx1">
                    <a:lumMod val="65000"/>
                    <a:lumOff val="35000"/>
                  </a:schemeClr>
                </a:solidFill>
              </a:rPr>
              <a:t>ASOCIACIÓN GENERAL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FE36BC1-D305-DCE7-3250-828B233DA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59" y="5728018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2" y="457200"/>
            <a:ext cx="4795024" cy="9255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Transformación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860287"/>
            <a:ext cx="5531005" cy="89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Un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cambio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 de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opinión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3997713"/>
            <a:ext cx="9475712" cy="25257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“No os conforméis a este mundo, sino transformaos mediante la renovación de vuestro entendimiento, para que comprobéis cuál sea la buena voluntad de Dios, agradable y perfecta” (Romanos 12:2, NVI).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7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1" y="457200"/>
            <a:ext cx="4795025" cy="925551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Transformación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0" y="2849136"/>
            <a:ext cx="6392972" cy="9255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Un Cambio de Corazón y de Espíritu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0" y="3978196"/>
            <a:ext cx="8759008" cy="25257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“Os daré un corazón nuevo y pondré en vosotros un espíritu nuevo; Quitaré de ti tu corazón de piedra y te daré un corazón de carne” (Jeremías 36:26, NVI).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2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31" y="457200"/>
            <a:ext cx="6490010" cy="925551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Proceso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 de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Transformación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1" y="2490951"/>
            <a:ext cx="5720576" cy="1567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Por el poder de Dios</a:t>
            </a:r>
          </a:p>
          <a:p>
            <a:pPr marL="0" indent="0">
              <a:buNone/>
            </a:pPr>
            <a:r>
              <a:rPr lang="es-CO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DokChampa" panose="020B0604020202020204" pitchFamily="34" charset="-34"/>
              </a:rPr>
              <a:t>A través de nuestra fe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venir Next Condensed" panose="020B0506020202020204" pitchFamily="34" charset="0"/>
              <a:cs typeface="DokChampa" panose="020B0604020202020204" pitchFamily="34" charset="-3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2B992-E7EA-FCA7-C1AC-C2809B3E5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7131" y="4153829"/>
            <a:ext cx="9475711" cy="2525752"/>
          </a:xfrm>
        </p:spPr>
        <p:txBody>
          <a:bodyPr>
            <a:normAutofit/>
          </a:bodyPr>
          <a:lstStyle/>
          <a:p>
            <a:r>
              <a:rPr lang="es-CO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“He sido crucificado con Cristo y ya no vivo yo, sino que Cristo vive en mí. La vida que ahora vivo en el cuerpo, la vivo en la fe del Hijo de Dios, que me amó y se entregó a sí mismo por mí” (Gal 2,20).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8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2B84-7063-5999-A09F-3FAE5F4C2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037" y="2500169"/>
            <a:ext cx="4717031" cy="1906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La oración influye en cómo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  <a:p>
            <a:pPr marL="0" indent="0">
              <a:buNone/>
            </a:pPr>
            <a:endParaRPr lang="en-US" sz="3600" b="1" dirty="0"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93678-1DBE-B378-992A-37F699B3B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4545" y="3570224"/>
            <a:ext cx="3995523" cy="26397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P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ensamos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Nos sentimos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os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relacionamos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Avenir Next Condensed" panose="020B0506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venir Next Condensed" panose="020B0506020202020204" pitchFamily="34" charset="0"/>
                <a:ea typeface="Calibri" panose="020F0502020204030204" pitchFamily="34" charset="0"/>
              </a:rPr>
              <a:t>V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effectLst/>
                <a:latin typeface="Avenir Next Condensed" panose="020B0506020202020204" pitchFamily="34" charset="0"/>
                <a:ea typeface="Calibri" panose="020F0502020204030204" pitchFamily="34" charset="0"/>
              </a:rPr>
              <a:t>ivimos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0D2703-2B0E-0374-847B-25D71720FF0E}"/>
              </a:ext>
            </a:extLst>
          </p:cNvPr>
          <p:cNvSpPr txBox="1">
            <a:spLocks/>
          </p:cNvSpPr>
          <p:nvPr/>
        </p:nvSpPr>
        <p:spPr>
          <a:xfrm>
            <a:off x="5390327" y="3570224"/>
            <a:ext cx="5482684" cy="2278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La Oración Transforma                  nuestro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7000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CARACTER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latin typeface="Avenir Next Condense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9736BD-6ED6-8FAC-3698-74266327A4AA}"/>
              </a:ext>
            </a:extLst>
          </p:cNvPr>
          <p:cNvSpPr txBox="1">
            <a:spLocks/>
          </p:cNvSpPr>
          <p:nvPr/>
        </p:nvSpPr>
        <p:spPr>
          <a:xfrm>
            <a:off x="708295" y="428452"/>
            <a:ext cx="86198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La Oración</a:t>
            </a:r>
          </a:p>
        </p:txBody>
      </p:sp>
    </p:spTree>
    <p:extLst>
      <p:ext uri="{BB962C8B-B14F-4D97-AF65-F5344CB8AC3E}">
        <p14:creationId xmlns:p14="http://schemas.microsoft.com/office/powerpoint/2010/main" val="212492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8C3C-40D2-D351-1227-D0215003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4" y="427171"/>
            <a:ext cx="8619892" cy="132556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La Oración y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Transformación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Modern Love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81CC-C2DE-6FC2-A164-BC5169CA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766" y="2465130"/>
            <a:ext cx="7509753" cy="4113987"/>
          </a:xfrm>
        </p:spPr>
        <p:txBody>
          <a:bodyPr>
            <a:normAutofit/>
          </a:bodyPr>
          <a:lstStyle/>
          <a:p>
            <a:r>
              <a:rPr lang="es-CO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Un medio de éxito en el conflicto con el pecado</a:t>
            </a:r>
          </a:p>
          <a:p>
            <a:r>
              <a:rPr lang="es-CO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El secreto del poder espiritual</a:t>
            </a:r>
          </a:p>
          <a:p>
            <a:r>
              <a:rPr lang="es-CO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Una necesidad</a:t>
            </a:r>
          </a:p>
          <a:p>
            <a:r>
              <a:rPr lang="es-CO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Un cambio de carácter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3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EE1B-4707-B2E9-8DBE-1013D1E9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056" y="681037"/>
            <a:ext cx="62842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rgbClr val="337362"/>
                </a:solidFill>
                <a:latin typeface="Modern Love" pitchFamily="82" charset="0"/>
              </a:rPr>
              <a:t>Características de una Oración Transformadora</a:t>
            </a:r>
            <a:r>
              <a:rPr lang="en-US" dirty="0">
                <a:solidFill>
                  <a:srgbClr val="337362"/>
                </a:solidFill>
                <a:latin typeface="Modern Love" pitchFamily="8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2B99-27B2-6B50-C98C-646947F7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95" y="3123154"/>
            <a:ext cx="5742878" cy="3734846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Centrado en Dios</a:t>
            </a:r>
          </a:p>
          <a:p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Basado en las Escrituras</a:t>
            </a:r>
          </a:p>
          <a:p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Centrado en los demás</a:t>
            </a:r>
          </a:p>
          <a:p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mentalidad misionera</a:t>
            </a:r>
          </a:p>
        </p:txBody>
      </p:sp>
    </p:spTree>
    <p:extLst>
      <p:ext uri="{BB962C8B-B14F-4D97-AF65-F5344CB8AC3E}">
        <p14:creationId xmlns:p14="http://schemas.microsoft.com/office/powerpoint/2010/main" val="358012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Ideas Prácticas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913"/>
            <a:ext cx="8974873" cy="3890962"/>
          </a:xfrm>
        </p:spPr>
        <p:txBody>
          <a:bodyPr>
            <a:normAutofit/>
          </a:bodyPr>
          <a:lstStyle/>
          <a:p>
            <a:pPr lvl="0"/>
            <a:r>
              <a:rPr lang="es-CO" sz="3200" dirty="0">
                <a:solidFill>
                  <a:srgbClr val="70AD47">
                    <a:lumMod val="50000"/>
                  </a:srgb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Orad para ser transformados y por la transformación de los que os rodean.</a:t>
            </a:r>
          </a:p>
          <a:p>
            <a:pPr lvl="0"/>
            <a:r>
              <a:rPr lang="es-CO" sz="3200" dirty="0">
                <a:solidFill>
                  <a:srgbClr val="70AD47">
                    <a:lumMod val="50000"/>
                  </a:srgb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Estudie su Biblia con oración.</a:t>
            </a:r>
          </a:p>
          <a:p>
            <a:pPr lvl="0"/>
            <a:r>
              <a:rPr lang="es-CO" sz="3200" dirty="0">
                <a:solidFill>
                  <a:srgbClr val="70AD47">
                    <a:lumMod val="50000"/>
                  </a:srgb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Alabad a Dios y sed agradecidos.</a:t>
            </a:r>
          </a:p>
          <a:p>
            <a:pPr lvl="0"/>
            <a:r>
              <a:rPr lang="es-CO" sz="3200" dirty="0">
                <a:solidFill>
                  <a:srgbClr val="70AD47">
                    <a:lumMod val="50000"/>
                  </a:srgb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Arrepiéntete y confiesa.</a:t>
            </a:r>
          </a:p>
          <a:p>
            <a:pPr lvl="0"/>
            <a:r>
              <a:rPr lang="es-CO" sz="3200" dirty="0">
                <a:solidFill>
                  <a:srgbClr val="70AD47">
                    <a:lumMod val="50000"/>
                  </a:srgb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Pide transformación según su palabra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/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B2A0-252E-1BC8-30C4-622EE041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dern Love" pitchFamily="82" charset="0"/>
              </a:rPr>
              <a:t>Ideas Prácticas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2B17-7832-92B0-C70C-6A634E449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385"/>
            <a:ext cx="8963722" cy="3567578"/>
          </a:xfrm>
        </p:spPr>
        <p:txBody>
          <a:bodyPr>
            <a:normAutofit/>
          </a:bodyPr>
          <a:lstStyle/>
          <a:p>
            <a:r>
              <a:rPr lang="es-CO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Vive tus oraciones. Cree.</a:t>
            </a:r>
          </a:p>
          <a:p>
            <a:r>
              <a:rPr lang="es-CO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Vive la palabra de Dios.</a:t>
            </a:r>
          </a:p>
          <a:p>
            <a:r>
              <a:rPr lang="es-CO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 por los demás.</a:t>
            </a:r>
          </a:p>
          <a:p>
            <a:r>
              <a:rPr lang="es-CO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Ore, adore y estudie con otros.</a:t>
            </a:r>
          </a:p>
          <a:p>
            <a:r>
              <a:rPr lang="es-CO" sz="3200" dirty="0">
                <a:solidFill>
                  <a:schemeClr val="accent6">
                    <a:lumMod val="50000"/>
                  </a:schemeClr>
                </a:solidFill>
                <a:latin typeface="Avenir Next Condense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Estudie otros recursos para obtener más información.</a:t>
            </a:r>
            <a:endParaRPr lang="en-US" sz="1800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b="1" i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2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5636</TotalTime>
  <Words>624</Words>
  <Application>Microsoft Office PowerPoint</Application>
  <PresentationFormat>Widescreen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</vt:lpstr>
      <vt:lpstr>Avenir Next Condensed</vt:lpstr>
      <vt:lpstr>Calibri</vt:lpstr>
      <vt:lpstr>Calibri Light</vt:lpstr>
      <vt:lpstr>Modern Love</vt:lpstr>
      <vt:lpstr>Office Theme</vt:lpstr>
      <vt:lpstr>PowerPoint Presentation</vt:lpstr>
      <vt:lpstr>Transformación</vt:lpstr>
      <vt:lpstr>Transformación</vt:lpstr>
      <vt:lpstr>Proceso de Transformación</vt:lpstr>
      <vt:lpstr>PowerPoint Presentation</vt:lpstr>
      <vt:lpstr>La Oración y la Transformación</vt:lpstr>
      <vt:lpstr>Características de una Oración Transformadora </vt:lpstr>
      <vt:lpstr>Ideas Prácticas</vt:lpstr>
      <vt:lpstr>Ideas Prácticas</vt:lpstr>
      <vt:lpstr>Impacto de la Oración</vt:lpstr>
      <vt:lpstr>Impacto de la Oración</vt:lpstr>
      <vt:lpstr>Pregúntese </vt:lpstr>
      <vt:lpstr>Promesa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</dc:title>
  <dc:creator>Itin, Nilde</dc:creator>
  <cp:lastModifiedBy>Zoraida Powell</cp:lastModifiedBy>
  <cp:revision>24</cp:revision>
  <dcterms:created xsi:type="dcterms:W3CDTF">2022-11-04T01:09:12Z</dcterms:created>
  <dcterms:modified xsi:type="dcterms:W3CDTF">2022-11-30T18:16:33Z</dcterms:modified>
</cp:coreProperties>
</file>